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3" r:id="rId2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Eras Bold ITC" panose="020B0907030504020204" pitchFamily="34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4809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530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87370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40333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34296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02455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2885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7593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531"/>
      </p:ext>
    </p:extLst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07911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01615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EE84-5D59-4534-BEFD-EB773188E646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CAB3-07EE-404C-B01F-AF803AE0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94855" cy="4364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49145" y="6421582"/>
            <a:ext cx="394855" cy="4364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315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3522525"/>
            <a:ext cx="883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Elisha and heaven’s windows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34982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3522525"/>
            <a:ext cx="883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Hezekiah and Assyria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9591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3522525"/>
            <a:ext cx="883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Daniel and the food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3819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" y="550717"/>
            <a:ext cx="5144056" cy="555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7409" y="1517077"/>
            <a:ext cx="38539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GOD’S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WAY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WORKS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656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488371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2867894"/>
            <a:ext cx="8832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We must quit relying on our own way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6094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488371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2867894"/>
            <a:ext cx="883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We must put our confidence in God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1220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488371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2867894"/>
            <a:ext cx="883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We must walk by faith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3041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488371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2867894"/>
            <a:ext cx="8832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We must live according to God’s Word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600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71671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864" y="2451194"/>
            <a:ext cx="8832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We must follow these principles in every aspect of our lives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467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" y="550717"/>
            <a:ext cx="5144056" cy="555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7409" y="1517077"/>
            <a:ext cx="38539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GOD’S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WAY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WORKS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4582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" y="550717"/>
            <a:ext cx="5144056" cy="555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7409" y="1517077"/>
            <a:ext cx="38539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GOD’S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WAY</a:t>
            </a:r>
          </a:p>
          <a:p>
            <a:pPr algn="r"/>
            <a:r>
              <a:rPr lang="en-US" sz="7200" b="1" dirty="0" smtClean="0">
                <a:latin typeface="Eras Bold ITC" panose="020B0907030504020204" pitchFamily="34" charset="0"/>
              </a:rPr>
              <a:t>WORKS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7118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94855" cy="4364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49145" y="6421582"/>
            <a:ext cx="394855" cy="4364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7728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246" y="3522525"/>
            <a:ext cx="83215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Noah and the ark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378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Moses and the Red Sea 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352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Joshua and Jericho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9811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Gideon and the 300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0149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David and Saul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8287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Elijah </a:t>
            </a:r>
            <a:r>
              <a:rPr lang="en-US" sz="7200" b="1" smtClean="0">
                <a:latin typeface="Eras Bold ITC" panose="020B0907030504020204" pitchFamily="34" charset="0"/>
              </a:rPr>
              <a:t>on </a:t>
            </a:r>
            <a:br>
              <a:rPr lang="en-US" sz="7200" b="1" smtClean="0">
                <a:latin typeface="Eras Bold ITC" panose="020B0907030504020204" pitchFamily="34" charset="0"/>
              </a:rPr>
            </a:br>
            <a:r>
              <a:rPr lang="en-US" sz="7200" b="1" smtClean="0">
                <a:latin typeface="Eras Bold ITC" panose="020B0907030504020204" pitchFamily="34" charset="0"/>
              </a:rPr>
              <a:t>Mt</a:t>
            </a:r>
            <a:r>
              <a:rPr lang="en-US" sz="7200" b="1" dirty="0" smtClean="0">
                <a:latin typeface="Eras Bold ITC" panose="020B0907030504020204" pitchFamily="34" charset="0"/>
              </a:rPr>
              <a:t>. Carmel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5671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orkamper.com/ibn/wp-content/uploads/2011/10/direction-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35" y="1143002"/>
            <a:ext cx="1999931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288" y="3522525"/>
            <a:ext cx="8387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Eras Bold ITC" panose="020B0907030504020204" pitchFamily="34" charset="0"/>
              </a:rPr>
              <a:t>Ahab and </a:t>
            </a:r>
            <a:br>
              <a:rPr lang="en-US" sz="7200" b="1" dirty="0" smtClean="0">
                <a:latin typeface="Eras Bold ITC" panose="020B0907030504020204" pitchFamily="34" charset="0"/>
              </a:rPr>
            </a:br>
            <a:r>
              <a:rPr lang="en-US" sz="7200" b="1" dirty="0" smtClean="0">
                <a:latin typeface="Eras Bold ITC" panose="020B0907030504020204" pitchFamily="34" charset="0"/>
              </a:rPr>
              <a:t>Ben-</a:t>
            </a:r>
            <a:r>
              <a:rPr lang="en-US" sz="7200" b="1" dirty="0" err="1" smtClean="0">
                <a:latin typeface="Eras Bold ITC" panose="020B0907030504020204" pitchFamily="34" charset="0"/>
              </a:rPr>
              <a:t>hadad</a:t>
            </a:r>
            <a:endParaRPr lang="en-US" sz="7200" b="1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6756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81</Words>
  <Application>Microsoft Office PowerPoint</Application>
  <PresentationFormat>On-screen Show (4:3)</PresentationFormat>
  <Paragraphs>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Eras Bold ITC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Edwin Crozier</cp:lastModifiedBy>
  <cp:revision>12</cp:revision>
  <dcterms:created xsi:type="dcterms:W3CDTF">2011-04-08T19:35:43Z</dcterms:created>
  <dcterms:modified xsi:type="dcterms:W3CDTF">2014-08-16T13:55:14Z</dcterms:modified>
</cp:coreProperties>
</file>